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0032-B177-446B-A6F8-C87F030D0D9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CBBD-2B18-487B-B548-C86B2F926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782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0032-B177-446B-A6F8-C87F030D0D9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CBBD-2B18-487B-B548-C86B2F926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213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0032-B177-446B-A6F8-C87F030D0D9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CBBD-2B18-487B-B548-C86B2F926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52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0032-B177-446B-A6F8-C87F030D0D9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CBBD-2B18-487B-B548-C86B2F926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361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0032-B177-446B-A6F8-C87F030D0D9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CBBD-2B18-487B-B548-C86B2F926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864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0032-B177-446B-A6F8-C87F030D0D9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CBBD-2B18-487B-B548-C86B2F926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115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0032-B177-446B-A6F8-C87F030D0D9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CBBD-2B18-487B-B548-C86B2F926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533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0032-B177-446B-A6F8-C87F030D0D9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CBBD-2B18-487B-B548-C86B2F926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68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0032-B177-446B-A6F8-C87F030D0D9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CBBD-2B18-487B-B548-C86B2F926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822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0032-B177-446B-A6F8-C87F030D0D9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CBBD-2B18-487B-B548-C86B2F926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3257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F0032-B177-446B-A6F8-C87F030D0D9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6CBBD-2B18-487B-B548-C86B2F926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267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F0032-B177-446B-A6F8-C87F030D0D9D}" type="datetimeFigureOut">
              <a:rPr lang="en-US" smtClean="0"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6CBBD-2B18-487B-B548-C86B2F9267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69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uyện: Chú đỗ con | Mầm non Thủy Tiê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0" y="0"/>
            <a:ext cx="6784910" cy="9144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39750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2</cp:revision>
  <dcterms:created xsi:type="dcterms:W3CDTF">2023-03-22T07:47:39Z</dcterms:created>
  <dcterms:modified xsi:type="dcterms:W3CDTF">2023-03-22T08:31:56Z</dcterms:modified>
</cp:coreProperties>
</file>